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4" r:id="rId4"/>
    <p:sldId id="266" r:id="rId5"/>
    <p:sldId id="270" r:id="rId6"/>
    <p:sldId id="279" r:id="rId7"/>
    <p:sldId id="287" r:id="rId8"/>
    <p:sldId id="291" r:id="rId9"/>
    <p:sldId id="303" r:id="rId10"/>
    <p:sldId id="304" r:id="rId11"/>
    <p:sldId id="305" r:id="rId12"/>
    <p:sldId id="306" r:id="rId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F8971D"/>
    <a:srgbClr val="7D4199"/>
    <a:srgbClr val="FF9F00"/>
    <a:srgbClr val="FB980A"/>
    <a:srgbClr val="A3FFF3"/>
    <a:srgbClr val="00AAAD"/>
    <a:srgbClr val="008C83"/>
    <a:srgbClr val="9E5F12"/>
    <a:srgbClr val="C67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1" autoAdjust="0"/>
    <p:restoredTop sz="94861" autoAdjust="0"/>
  </p:normalViewPr>
  <p:slideViewPr>
    <p:cSldViewPr>
      <p:cViewPr>
        <p:scale>
          <a:sx n="155" d="100"/>
          <a:sy n="155" d="100"/>
        </p:scale>
        <p:origin x="-3784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4CB5D-5B02-4FC4-959B-2B58F6EF299C}" type="datetimeFigureOut">
              <a:rPr lang="pt-BR" smtClean="0"/>
              <a:pPr/>
              <a:t>04/06/16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92AC9-0945-4934-87D8-1D1D203B693A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69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92AC9-0945-4934-87D8-1D1D203B693A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92AC9-0945-4934-87D8-1D1D203B693A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6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889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emf"/><Relationship Id="rId12" Type="http://schemas.openxmlformats.org/officeDocument/2006/relationships/image" Target="../media/image10.emf"/><Relationship Id="rId13" Type="http://schemas.openxmlformats.org/officeDocument/2006/relationships/image" Target="../media/image11.emf"/><Relationship Id="rId14" Type="http://schemas.openxmlformats.org/officeDocument/2006/relationships/image" Target="../media/image12.emf"/><Relationship Id="rId15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9" Type="http://schemas.openxmlformats.org/officeDocument/2006/relationships/image" Target="../media/image7.emf"/><Relationship Id="rId10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voe_alto.pptx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expedicao_tim.pptx" TargetMode="External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image" Target="../media/image8.emf"/><Relationship Id="rId13" Type="http://schemas.openxmlformats.org/officeDocument/2006/relationships/image" Target="../media/image9.emf"/><Relationship Id="rId14" Type="http://schemas.openxmlformats.org/officeDocument/2006/relationships/image" Target="../media/image10.emf"/><Relationship Id="rId15" Type="http://schemas.openxmlformats.org/officeDocument/2006/relationships/image" Target="../media/image11.emf"/><Relationship Id="rId16" Type="http://schemas.openxmlformats.org/officeDocument/2006/relationships/image" Target="../media/image12.emf"/><Relationship Id="rId17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1.emf"/><Relationship Id="rId6" Type="http://schemas.openxmlformats.org/officeDocument/2006/relationships/image" Target="../media/image2.emf"/><Relationship Id="rId7" Type="http://schemas.openxmlformats.org/officeDocument/2006/relationships/image" Target="../media/image3.emf"/><Relationship Id="rId8" Type="http://schemas.openxmlformats.org/officeDocument/2006/relationships/image" Target="../media/image4.emf"/><Relationship Id="rId9" Type="http://schemas.openxmlformats.org/officeDocument/2006/relationships/image" Target="../media/image5.emf"/><Relationship Id="rId10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emf"/><Relationship Id="rId11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microsoft.com/office/2007/relationships/hdphoto" Target="../media/hdphoto1.wdp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andre/Desktop/apresentacao_boanova/slides_externos/pix_sadia.pptx" TargetMode="External"/><Relationship Id="rId4" Type="http://schemas.openxmlformats.org/officeDocument/2006/relationships/hyperlink" Target="pix_sadia.pptx" TargetMode="External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sempre_juntos.pptx" TargetMode="External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553764"/>
            <a:ext cx="231140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45" y="2587184"/>
            <a:ext cx="1600200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869" y="2648052"/>
            <a:ext cx="1803400" cy="66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997" y="3251200"/>
            <a:ext cx="558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5069" y="3429000"/>
            <a:ext cx="469900" cy="50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125" y="3441700"/>
            <a:ext cx="457200" cy="495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6537" y="3441700"/>
            <a:ext cx="520700" cy="495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9519" y="3429000"/>
            <a:ext cx="469900" cy="50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1293" y="3454400"/>
            <a:ext cx="533400" cy="48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5349" y="3441700"/>
            <a:ext cx="457200" cy="495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1287" y="4115660"/>
            <a:ext cx="1282700" cy="190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7750" y="4172336"/>
            <a:ext cx="76200" cy="76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7197" y="4115660"/>
            <a:ext cx="1752600" cy="19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252519" cy="7029400"/>
          </a:xfrm>
          <a:prstGeom prst="rect">
            <a:avLst/>
          </a:prstGeom>
          <a:solidFill>
            <a:srgbClr val="7D4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119117"/>
            <a:ext cx="5642293" cy="4692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124744"/>
            <a:ext cx="2592288" cy="156966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t-BR"/>
            </a:defPPr>
            <a:lvl1pPr>
              <a:defRPr sz="3200">
                <a:solidFill>
                  <a:srgbClr val="A3FFF3"/>
                </a:solidFill>
                <a:latin typeface="Rockwell" pitchFamily="18" charset="0"/>
              </a:defRPr>
            </a:lvl1pPr>
          </a:lstStyle>
          <a:p>
            <a:pPr algn="r"/>
            <a:r>
              <a:rPr lang="en-US" dirty="0" err="1" smtClean="0"/>
              <a:t>Voe</a:t>
            </a:r>
            <a:r>
              <a:rPr lang="en-US" dirty="0" smtClean="0"/>
              <a:t> </a:t>
            </a:r>
          </a:p>
          <a:p>
            <a:pPr algn="r"/>
            <a:r>
              <a:rPr lang="en-US" dirty="0" smtClean="0"/>
              <a:t>Alto</a:t>
            </a:r>
          </a:p>
          <a:p>
            <a:pPr algn="r"/>
            <a:r>
              <a:rPr lang="en-US" dirty="0"/>
              <a:t>M</a:t>
            </a:r>
            <a:r>
              <a:rPr lang="en-US" dirty="0" smtClean="0"/>
              <a:t>otorola</a:t>
            </a:r>
          </a:p>
        </p:txBody>
      </p:sp>
      <p:pic>
        <p:nvPicPr>
          <p:cNvPr id="2" name="Picture 1" descr="logo_motorola.pn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0888"/>
            <a:ext cx="1023044" cy="1015648"/>
          </a:xfrm>
          <a:prstGeom prst="rect">
            <a:avLst/>
          </a:prstGeom>
        </p:spPr>
      </p:pic>
      <p:pic>
        <p:nvPicPr>
          <p:cNvPr id="4" name="Picture 3" descr="logo_voe_alto.pn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60848"/>
            <a:ext cx="2161480" cy="18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30683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252519" cy="6858000"/>
          </a:xfrm>
          <a:prstGeom prst="rect">
            <a:avLst/>
          </a:prstGeom>
          <a:solidFill>
            <a:srgbClr val="F89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19117"/>
            <a:ext cx="5642293" cy="4692678"/>
          </a:xfrm>
          <a:prstGeom prst="rect">
            <a:avLst/>
          </a:prstGeom>
        </p:spPr>
      </p:pic>
      <p:sp>
        <p:nvSpPr>
          <p:cNvPr id="8" name="CaixaDeTexto 12"/>
          <p:cNvSpPr txBox="1"/>
          <p:nvPr/>
        </p:nvSpPr>
        <p:spPr>
          <a:xfrm>
            <a:off x="6444208" y="1196752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3200">
                <a:solidFill>
                  <a:srgbClr val="7D4199"/>
                </a:solidFill>
                <a:latin typeface="Rockwell" pitchFamily="18" charset="0"/>
              </a:defRPr>
            </a:lvl1pPr>
          </a:lstStyle>
          <a:p>
            <a:pPr algn="l"/>
            <a:r>
              <a:rPr lang="en-US" dirty="0" err="1" smtClean="0"/>
              <a:t>Expedição</a:t>
            </a:r>
            <a:endParaRPr lang="en-US" dirty="0" smtClean="0"/>
          </a:p>
          <a:p>
            <a:pPr algn="l"/>
            <a:r>
              <a:rPr lang="en-US" dirty="0" smtClean="0"/>
              <a:t>TIM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23871" y="6579419"/>
            <a:ext cx="2026222" cy="11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err="1">
                <a:solidFill>
                  <a:schemeClr val="bg1"/>
                </a:solidFill>
                <a:latin typeface="Helvetica Neue"/>
                <a:cs typeface="Helvetica Neue"/>
              </a:rPr>
              <a:t>Evento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Helvetica Neue"/>
                <a:cs typeface="Helvetica Neue"/>
              </a:rPr>
              <a:t>Bombardier com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Helvetica Neue"/>
                <a:cs typeface="Helvetica Neue"/>
              </a:rPr>
              <a:t>Lang Lang</a:t>
            </a:r>
          </a:p>
          <a:p>
            <a:endParaRPr lang="en-US" dirty="0"/>
          </a:p>
        </p:txBody>
      </p:sp>
      <p:pic>
        <p:nvPicPr>
          <p:cNvPr id="2" name="Picture 1" descr="expedicao_tim.pn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22155"/>
            <a:ext cx="3919778" cy="2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69824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252519" cy="6858000"/>
          </a:xfrm>
          <a:prstGeom prst="rect">
            <a:avLst/>
          </a:prstGeom>
          <a:solidFill>
            <a:srgbClr val="00AA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la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6" t="2390" r="20589" b="3226"/>
          <a:stretch/>
        </p:blipFill>
        <p:spPr>
          <a:xfrm>
            <a:off x="270387" y="163870"/>
            <a:ext cx="5514258" cy="6472903"/>
          </a:xfrm>
          <a:prstGeom prst="rect">
            <a:avLst/>
          </a:prstGeom>
        </p:spPr>
      </p:pic>
      <p:sp>
        <p:nvSpPr>
          <p:cNvPr id="11" name="CaixaDeTexto 12"/>
          <p:cNvSpPr txBox="1"/>
          <p:nvPr/>
        </p:nvSpPr>
        <p:spPr>
          <a:xfrm>
            <a:off x="1259631" y="2276872"/>
            <a:ext cx="3779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rgbClr val="7D4199"/>
                </a:solidFill>
                <a:latin typeface="Rockwell" pitchFamily="18" charset="0"/>
              </a:rPr>
              <a:t>Obrigado!</a:t>
            </a:r>
          </a:p>
        </p:txBody>
      </p:sp>
      <p:pic>
        <p:nvPicPr>
          <p:cNvPr id="9" name="Picture 8" descr="logo_ph3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23" y="2182518"/>
            <a:ext cx="2467273" cy="1492756"/>
          </a:xfrm>
          <a:prstGeom prst="rect">
            <a:avLst/>
          </a:prstGeom>
        </p:spPr>
      </p:pic>
      <p:pic>
        <p:nvPicPr>
          <p:cNvPr id="12" name="Picture 11" descr="logo_gopoi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55" y="3622678"/>
            <a:ext cx="2179241" cy="13184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921151" y="1390430"/>
            <a:ext cx="2942276" cy="961070"/>
            <a:chOff x="1547664" y="2553764"/>
            <a:chExt cx="5364885" cy="17523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7664" y="2553764"/>
              <a:ext cx="2311400" cy="8763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8845" y="2587184"/>
              <a:ext cx="1600200" cy="8255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34869" y="2648052"/>
              <a:ext cx="1803400" cy="660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lum bright="70000" contrast="-70000"/>
            </a:blip>
            <a:stretch>
              <a:fillRect/>
            </a:stretch>
          </p:blipFill>
          <p:spPr>
            <a:xfrm>
              <a:off x="3286997" y="3251200"/>
              <a:ext cx="558800" cy="685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3935069" y="3429000"/>
              <a:ext cx="469900" cy="508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lum bright="70000" contrast="-70000"/>
            </a:blip>
            <a:stretch>
              <a:fillRect/>
            </a:stretch>
          </p:blipFill>
          <p:spPr>
            <a:xfrm>
              <a:off x="4439125" y="3441700"/>
              <a:ext cx="457200" cy="495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lum bright="70000" contrast="-70000"/>
            </a:blip>
            <a:stretch>
              <a:fillRect/>
            </a:stretch>
          </p:blipFill>
          <p:spPr>
            <a:xfrm>
              <a:off x="4926537" y="3441700"/>
              <a:ext cx="520700" cy="4953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lum bright="70000" contrast="-70000"/>
            </a:blip>
            <a:stretch>
              <a:fillRect/>
            </a:stretch>
          </p:blipFill>
          <p:spPr>
            <a:xfrm>
              <a:off x="5469519" y="3429000"/>
              <a:ext cx="469900" cy="50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lum bright="70000" contrast="-70000"/>
            </a:blip>
            <a:stretch>
              <a:fillRect/>
            </a:stretch>
          </p:blipFill>
          <p:spPr>
            <a:xfrm>
              <a:off x="5951293" y="3454400"/>
              <a:ext cx="533400" cy="4826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lum bright="70000" contrast="-70000"/>
            </a:blip>
            <a:stretch>
              <a:fillRect/>
            </a:stretch>
          </p:blipFill>
          <p:spPr>
            <a:xfrm>
              <a:off x="6455349" y="3441700"/>
              <a:ext cx="457200" cy="495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lum bright="70000" contrast="-70000"/>
            </a:blip>
            <a:stretch>
              <a:fillRect/>
            </a:stretch>
          </p:blipFill>
          <p:spPr>
            <a:xfrm>
              <a:off x="3381287" y="4115660"/>
              <a:ext cx="1282700" cy="1905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>
              <a:lum bright="70000" contrast="-70000"/>
            </a:blip>
            <a:stretch>
              <a:fillRect/>
            </a:stretch>
          </p:blipFill>
          <p:spPr>
            <a:xfrm>
              <a:off x="4837750" y="4172336"/>
              <a:ext cx="76200" cy="762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>
              <a:lum bright="70000" contrast="-70000"/>
            </a:blip>
            <a:stretch>
              <a:fillRect/>
            </a:stretch>
          </p:blipFill>
          <p:spPr>
            <a:xfrm>
              <a:off x="5087197" y="4115660"/>
              <a:ext cx="175260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184402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52519" cy="6858000"/>
          </a:xfrm>
          <a:prstGeom prst="rect">
            <a:avLst/>
          </a:prstGeom>
          <a:solidFill>
            <a:srgbClr val="00AA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584" y="980728"/>
            <a:ext cx="3858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7A0A94"/>
                </a:solidFill>
                <a:latin typeface="Rockwell"/>
                <a:cs typeface="Rockwell"/>
              </a:rPr>
              <a:t>Uma agência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700808"/>
            <a:ext cx="396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solidFill>
                  <a:srgbClr val="7A0A94"/>
                </a:solidFill>
                <a:latin typeface="Rockwell"/>
                <a:cs typeface="Rockwell"/>
              </a:rPr>
              <a:t>para construir </a:t>
            </a:r>
            <a:r>
              <a:rPr lang="pt-BR" sz="2500" dirty="0" smtClean="0">
                <a:solidFill>
                  <a:srgbClr val="7A0A94"/>
                </a:solidFill>
                <a:latin typeface="Rockwell"/>
                <a:cs typeface="Rockwell"/>
              </a:rPr>
              <a:t>e </a:t>
            </a:r>
            <a:r>
              <a:rPr lang="pt-BR" sz="2500" dirty="0">
                <a:solidFill>
                  <a:srgbClr val="7A0A94"/>
                </a:solidFill>
                <a:latin typeface="Rockwell"/>
                <a:cs typeface="Rockwell"/>
              </a:rPr>
              <a:t>reforçar</a:t>
            </a:r>
            <a:endParaRPr lang="en-US" sz="2500" dirty="0"/>
          </a:p>
        </p:txBody>
      </p:sp>
      <p:sp>
        <p:nvSpPr>
          <p:cNvPr id="14" name="TextBox 13"/>
          <p:cNvSpPr txBox="1"/>
          <p:nvPr/>
        </p:nvSpPr>
        <p:spPr>
          <a:xfrm>
            <a:off x="827584" y="2060848"/>
            <a:ext cx="388843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00" dirty="0">
                <a:solidFill>
                  <a:srgbClr val="7A0A94"/>
                </a:solidFill>
                <a:latin typeface="Rockwell"/>
                <a:cs typeface="Rockwell"/>
              </a:rPr>
              <a:t>relacionamentos</a:t>
            </a:r>
            <a:endParaRPr lang="en-US" sz="3700" dirty="0"/>
          </a:p>
        </p:txBody>
      </p:sp>
      <p:sp>
        <p:nvSpPr>
          <p:cNvPr id="15" name="TextBox 14"/>
          <p:cNvSpPr txBox="1"/>
          <p:nvPr/>
        </p:nvSpPr>
        <p:spPr>
          <a:xfrm>
            <a:off x="827584" y="2510057"/>
            <a:ext cx="3888432" cy="712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>
                <a:solidFill>
                  <a:srgbClr val="7A0A94"/>
                </a:solidFill>
                <a:latin typeface="Rockwell"/>
                <a:cs typeface="Rockwell"/>
              </a:rPr>
              <a:t>de negócios </a:t>
            </a:r>
            <a:endParaRPr lang="en-US" sz="5000" dirty="0"/>
          </a:p>
        </p:txBody>
      </p:sp>
      <p:sp>
        <p:nvSpPr>
          <p:cNvPr id="16" name="TextBox 15"/>
          <p:cNvSpPr txBox="1"/>
          <p:nvPr/>
        </p:nvSpPr>
        <p:spPr>
          <a:xfrm>
            <a:off x="827584" y="3212976"/>
            <a:ext cx="388843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00" dirty="0">
                <a:solidFill>
                  <a:srgbClr val="FF9F00"/>
                </a:solidFill>
                <a:latin typeface="Rockwell"/>
                <a:cs typeface="Rockwell"/>
              </a:rPr>
              <a:t>criando experiências</a:t>
            </a:r>
            <a:endParaRPr lang="en-US" sz="2900" dirty="0">
              <a:solidFill>
                <a:srgbClr val="FF9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2740" y="3751292"/>
            <a:ext cx="39432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00" dirty="0">
                <a:solidFill>
                  <a:srgbClr val="A3FFF3"/>
                </a:solidFill>
                <a:latin typeface="Rockwell"/>
                <a:cs typeface="Rockwell"/>
              </a:rPr>
              <a:t>eventos</a:t>
            </a:r>
            <a:endParaRPr lang="en-US" sz="8200" dirty="0">
              <a:solidFill>
                <a:srgbClr val="A3FFF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645024"/>
            <a:ext cx="3888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rgbClr val="FF9F00"/>
                </a:solidFill>
                <a:latin typeface="Rockwell"/>
                <a:cs typeface="Rockwell"/>
              </a:rPr>
              <a:t>com novas </a:t>
            </a:r>
            <a:r>
              <a:rPr lang="pt-BR" sz="3000" dirty="0" err="1">
                <a:solidFill>
                  <a:srgbClr val="FF9F00"/>
                </a:solidFill>
                <a:latin typeface="Rockwell"/>
                <a:cs typeface="Rockwell"/>
              </a:rPr>
              <a:t>idéias</a:t>
            </a:r>
            <a:r>
              <a:rPr lang="pt-BR" sz="3000" dirty="0">
                <a:solidFill>
                  <a:srgbClr val="FB980A"/>
                </a:solidFill>
                <a:latin typeface="Rockwell"/>
                <a:cs typeface="Rockwell"/>
              </a:rPr>
              <a:t> </a:t>
            </a:r>
            <a:r>
              <a:rPr lang="pt-BR" sz="3000" dirty="0">
                <a:solidFill>
                  <a:srgbClr val="A3FFF3"/>
                </a:solidFill>
                <a:latin typeface="Rockwell"/>
                <a:cs typeface="Rockwell"/>
              </a:rPr>
              <a:t>em </a:t>
            </a:r>
            <a:endParaRPr lang="en-US" sz="3000" dirty="0">
              <a:solidFill>
                <a:srgbClr val="A3FFF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584" y="4799474"/>
            <a:ext cx="3888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>
                <a:solidFill>
                  <a:srgbClr val="A3FFF3"/>
                </a:solidFill>
                <a:latin typeface="Rockwell"/>
                <a:cs typeface="Rockwell"/>
              </a:rPr>
              <a:t>e incentivos</a:t>
            </a:r>
            <a:r>
              <a:rPr lang="pt-BR" sz="5000" dirty="0" smtClean="0">
                <a:solidFill>
                  <a:srgbClr val="A3FFF3"/>
                </a:solidFill>
                <a:latin typeface="Rockwell"/>
                <a:cs typeface="Rockwell"/>
              </a:rPr>
              <a:t>.</a:t>
            </a:r>
            <a:endParaRPr lang="pt-BR" sz="5000" dirty="0">
              <a:solidFill>
                <a:srgbClr val="A3FFF3"/>
              </a:solidFill>
              <a:latin typeface="Rockwell"/>
              <a:cs typeface="Rockwell"/>
            </a:endParaRPr>
          </a:p>
        </p:txBody>
      </p:sp>
      <p:pic>
        <p:nvPicPr>
          <p:cNvPr id="23" name="Picture 22" descr="Untitled-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02520"/>
            <a:ext cx="2400300" cy="2006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2214488"/>
            <a:ext cx="1295400" cy="1155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1854448"/>
            <a:ext cx="1485900" cy="133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392" y="3438624"/>
            <a:ext cx="444500" cy="88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"/>
                            </p:stCondLst>
                            <p:childTnLst>
                              <p:par>
                                <p:cTn id="3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50"/>
                            </p:stCondLst>
                            <p:childTnLst>
                              <p:par>
                                <p:cTn id="4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"/>
                            </p:stCondLst>
                            <p:childTnLst>
                              <p:par>
                                <p:cTn id="4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4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900"/>
                            </p:stCondLst>
                            <p:childTnLst>
                              <p:par>
                                <p:cTn id="59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16" grpId="0"/>
      <p:bldP spid="20" grpId="0"/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252519" cy="7029400"/>
          </a:xfrm>
          <a:prstGeom prst="rect">
            <a:avLst/>
          </a:prstGeom>
          <a:solidFill>
            <a:srgbClr val="7D4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/>
          <p:cNvSpPr txBox="1"/>
          <p:nvPr/>
        </p:nvSpPr>
        <p:spPr>
          <a:xfrm>
            <a:off x="539552" y="764704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FF9F00"/>
                </a:solidFill>
                <a:latin typeface="Rockwell" pitchFamily="18" charset="0"/>
              </a:rPr>
              <a:t>Você </a:t>
            </a:r>
            <a:r>
              <a:rPr lang="pt-BR" sz="4000" dirty="0" smtClean="0">
                <a:solidFill>
                  <a:srgbClr val="FF9F00"/>
                </a:solidFill>
                <a:latin typeface="Rockwell" pitchFamily="18" charset="0"/>
              </a:rPr>
              <a:t>pode ficar tranquilo pois </a:t>
            </a:r>
            <a:r>
              <a:rPr lang="pt-BR" sz="4000" dirty="0">
                <a:solidFill>
                  <a:srgbClr val="FF9F00"/>
                </a:solidFill>
                <a:latin typeface="Rockwell" pitchFamily="18" charset="0"/>
              </a:rPr>
              <a:t>são</a:t>
            </a:r>
          </a:p>
        </p:txBody>
      </p:sp>
      <p:sp>
        <p:nvSpPr>
          <p:cNvPr id="27" name="CaixaDeTexto 12"/>
          <p:cNvSpPr txBox="1"/>
          <p:nvPr/>
        </p:nvSpPr>
        <p:spPr>
          <a:xfrm>
            <a:off x="5436096" y="447950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9F00"/>
                </a:solidFill>
                <a:latin typeface="Rockwell" pitchFamily="18" charset="0"/>
              </a:rPr>
              <a:t>p</a:t>
            </a:r>
            <a:r>
              <a:rPr lang="pt-BR" sz="2400" dirty="0" smtClean="0">
                <a:solidFill>
                  <a:srgbClr val="FF9F00"/>
                </a:solidFill>
                <a:latin typeface="Rockwell" pitchFamily="18" charset="0"/>
              </a:rPr>
              <a:t>ara surpreender.</a:t>
            </a:r>
            <a:endParaRPr lang="pt-BR" sz="2400" dirty="0">
              <a:solidFill>
                <a:srgbClr val="FF9F00"/>
              </a:solidFill>
              <a:latin typeface="Rockwell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4192658" cy="3994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2996952"/>
            <a:ext cx="2762295" cy="584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9F00"/>
                </a:solidFill>
                <a:latin typeface="Rockwell" pitchFamily="18" charset="0"/>
              </a:rPr>
              <a:t>de know-how,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3573016"/>
            <a:ext cx="269005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800" dirty="0">
                <a:solidFill>
                  <a:srgbClr val="A3FFF3"/>
                </a:solidFill>
                <a:latin typeface="Rockwell" pitchFamily="18" charset="0"/>
              </a:rPr>
              <a:t>inovar</a:t>
            </a:r>
            <a:endParaRPr lang="en-US" sz="6800" dirty="0">
              <a:solidFill>
                <a:srgbClr val="A3FFF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3501008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rgbClr val="FF9F00"/>
                </a:solidFill>
                <a:latin typeface="Rockwell" pitchFamily="18" charset="0"/>
              </a:rPr>
              <a:t>sempre procurando </a:t>
            </a:r>
            <a:endParaRPr lang="en-US" sz="2200" dirty="0">
              <a:solidFill>
                <a:srgbClr val="FF9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6034" y="3284984"/>
            <a:ext cx="226982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0" b="1" dirty="0" smtClean="0">
                <a:solidFill>
                  <a:srgbClr val="7A0A94"/>
                </a:solidFill>
                <a:latin typeface="Rockwell" pitchFamily="18" charset="0"/>
              </a:rPr>
              <a:t>20</a:t>
            </a:r>
            <a:endParaRPr lang="en-US" sz="15000" dirty="0">
              <a:solidFill>
                <a:srgbClr val="7A0A9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4173473"/>
            <a:ext cx="1505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>
                <a:solidFill>
                  <a:srgbClr val="7A0A94"/>
                </a:solidFill>
                <a:latin typeface="Rockwell" pitchFamily="18" charset="0"/>
              </a:rPr>
              <a:t>anos</a:t>
            </a:r>
            <a:endParaRPr lang="pt-BR" sz="4800" b="1" dirty="0">
              <a:solidFill>
                <a:srgbClr val="7A0A94"/>
              </a:solidFill>
              <a:latin typeface="Rockwell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50"/>
                            </p:stCondLst>
                            <p:childTnLst>
                              <p:par>
                                <p:cTn id="28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3" grpId="0"/>
      <p:bldP spid="5" grpId="0"/>
      <p:bldP spid="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252519" cy="7029400"/>
          </a:xfrm>
          <a:prstGeom prst="rect">
            <a:avLst/>
          </a:prstGeom>
          <a:solidFill>
            <a:srgbClr val="F89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5536" y="634485"/>
            <a:ext cx="83663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7D4199"/>
                </a:solidFill>
                <a:latin typeface="Rockwell" pitchFamily="18" charset="0"/>
              </a:rPr>
              <a:t>talento humano, </a:t>
            </a:r>
          </a:p>
        </p:txBody>
      </p:sp>
      <p:sp>
        <p:nvSpPr>
          <p:cNvPr id="50" name="CaixaDeTexto 12"/>
          <p:cNvSpPr txBox="1"/>
          <p:nvPr/>
        </p:nvSpPr>
        <p:spPr>
          <a:xfrm>
            <a:off x="467544" y="404664"/>
            <a:ext cx="83529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Rockwell" pitchFamily="18" charset="0"/>
              </a:rPr>
              <a:t>Levamos em conta </a:t>
            </a:r>
            <a:r>
              <a:rPr lang="pt-BR" sz="3500" dirty="0" smtClean="0">
                <a:latin typeface="Rockwell" pitchFamily="18" charset="0"/>
              </a:rPr>
              <a:t>a </a:t>
            </a:r>
            <a:r>
              <a:rPr lang="pt-BR" sz="3500" dirty="0">
                <a:latin typeface="Rockwell" pitchFamily="18" charset="0"/>
              </a:rPr>
              <a:t>potencialização </a:t>
            </a:r>
            <a:r>
              <a:rPr lang="pt-BR" sz="3500" dirty="0" smtClean="0">
                <a:latin typeface="Rockwell" pitchFamily="18" charset="0"/>
              </a:rPr>
              <a:t>do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293096"/>
            <a:ext cx="2376264" cy="1867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396" y="5726120"/>
            <a:ext cx="841412" cy="845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56" y="4619726"/>
            <a:ext cx="841412" cy="897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412" y="3579674"/>
            <a:ext cx="841412" cy="857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516" y="2891534"/>
            <a:ext cx="841412" cy="897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2655590"/>
            <a:ext cx="841412" cy="845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2943622"/>
            <a:ext cx="841412" cy="845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3591694"/>
            <a:ext cx="841412" cy="845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2916" y="4627740"/>
            <a:ext cx="841412" cy="889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0192" y="5734553"/>
            <a:ext cx="841412" cy="8975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9826" y="1841460"/>
            <a:ext cx="82809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dirty="0">
                <a:latin typeface="Rockwell" pitchFamily="18" charset="0"/>
              </a:rPr>
              <a:t>afinal essa é a base do relacionamento e do nosso negócio</a:t>
            </a:r>
            <a:r>
              <a:rPr lang="pt-BR" sz="2300" dirty="0" smtClean="0">
                <a:latin typeface="Rockwell" pitchFamily="18" charset="0"/>
              </a:rPr>
              <a:t>.</a:t>
            </a:r>
            <a:endParaRPr lang="pt-BR" sz="2300" dirty="0">
              <a:latin typeface="Rockwell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"/>
                            </p:stCondLst>
                            <p:childTnLst>
                              <p:par>
                                <p:cTn id="2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5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5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5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45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5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45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9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45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252519" cy="6858000"/>
          </a:xfrm>
          <a:prstGeom prst="rect">
            <a:avLst/>
          </a:prstGeom>
          <a:solidFill>
            <a:srgbClr val="00AA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m 19" descr="ful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671360" y="-1179512"/>
            <a:ext cx="6858000" cy="6858000"/>
          </a:xfrm>
          <a:prstGeom prst="rect">
            <a:avLst/>
          </a:prstGeom>
        </p:spPr>
      </p:pic>
      <p:sp>
        <p:nvSpPr>
          <p:cNvPr id="16" name="CaixaDeTexto 12"/>
          <p:cNvSpPr txBox="1"/>
          <p:nvPr/>
        </p:nvSpPr>
        <p:spPr>
          <a:xfrm>
            <a:off x="5868144" y="537401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400" b="1">
                <a:latin typeface="Rockwell" pitchFamily="18" charset="0"/>
              </a:defRPr>
            </a:lvl1pPr>
          </a:lstStyle>
          <a:p>
            <a:r>
              <a:rPr lang="pt-BR" sz="3000" b="0" dirty="0">
                <a:solidFill>
                  <a:srgbClr val="A3FFF3"/>
                </a:solidFill>
              </a:rPr>
              <a:t>Planejamento</a:t>
            </a:r>
          </a:p>
        </p:txBody>
      </p:sp>
      <p:sp>
        <p:nvSpPr>
          <p:cNvPr id="17" name="CaixaDeTexto 12"/>
          <p:cNvSpPr txBox="1"/>
          <p:nvPr/>
        </p:nvSpPr>
        <p:spPr>
          <a:xfrm>
            <a:off x="5868144" y="1851844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000" b="1">
                <a:latin typeface="Rockwell" pitchFamily="18" charset="0"/>
              </a:defRPr>
            </a:lvl1pPr>
          </a:lstStyle>
          <a:p>
            <a:r>
              <a:rPr lang="pt-BR" b="0" dirty="0">
                <a:solidFill>
                  <a:srgbClr val="A3FFF3"/>
                </a:solidFill>
              </a:rPr>
              <a:t>Criação</a:t>
            </a:r>
          </a:p>
        </p:txBody>
      </p:sp>
      <p:sp>
        <p:nvSpPr>
          <p:cNvPr id="26" name="CaixaDeTexto 12"/>
          <p:cNvSpPr txBox="1"/>
          <p:nvPr/>
        </p:nvSpPr>
        <p:spPr>
          <a:xfrm>
            <a:off x="5868144" y="3188005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000" b="1">
                <a:latin typeface="Rockwell" pitchFamily="18" charset="0"/>
              </a:defRPr>
            </a:lvl1pPr>
          </a:lstStyle>
          <a:p>
            <a:r>
              <a:rPr lang="pt-BR" b="0" dirty="0">
                <a:solidFill>
                  <a:srgbClr val="A3FFF3"/>
                </a:solidFill>
              </a:rPr>
              <a:t>Produção</a:t>
            </a:r>
          </a:p>
        </p:txBody>
      </p:sp>
      <p:sp>
        <p:nvSpPr>
          <p:cNvPr id="29" name="CaixaDeTexto 12"/>
          <p:cNvSpPr txBox="1"/>
          <p:nvPr/>
        </p:nvSpPr>
        <p:spPr>
          <a:xfrm>
            <a:off x="5868144" y="4484149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000" b="1">
                <a:latin typeface="Rockwell" pitchFamily="18" charset="0"/>
              </a:defRPr>
            </a:lvl1pPr>
          </a:lstStyle>
          <a:p>
            <a:r>
              <a:rPr lang="pt-BR" b="0" dirty="0">
                <a:solidFill>
                  <a:srgbClr val="A3FFF3"/>
                </a:solidFill>
              </a:rPr>
              <a:t>Logística</a:t>
            </a:r>
          </a:p>
        </p:txBody>
      </p:sp>
      <p:sp>
        <p:nvSpPr>
          <p:cNvPr id="31" name="CaixaDeTexto 12"/>
          <p:cNvSpPr txBox="1"/>
          <p:nvPr/>
        </p:nvSpPr>
        <p:spPr>
          <a:xfrm>
            <a:off x="5868144" y="5797454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000" b="1">
                <a:latin typeface="Rockwell" pitchFamily="18" charset="0"/>
              </a:defRPr>
            </a:lvl1pPr>
          </a:lstStyle>
          <a:p>
            <a:r>
              <a:rPr lang="pt-BR" b="0" dirty="0">
                <a:solidFill>
                  <a:srgbClr val="A3FFF3"/>
                </a:solidFill>
              </a:rPr>
              <a:t>Gestão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384" y="288032"/>
            <a:ext cx="1052736" cy="10527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871" y="1597719"/>
            <a:ext cx="1062249" cy="10622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924944"/>
            <a:ext cx="1080120" cy="108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221088"/>
            <a:ext cx="1080120" cy="108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5534393"/>
            <a:ext cx="1080120" cy="1080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1296343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7D4199"/>
                </a:solidFill>
                <a:latin typeface="Rockwell" pitchFamily="18" charset="0"/>
              </a:rPr>
              <a:t>Trabalhamos </a:t>
            </a:r>
            <a:endParaRPr lang="en-US" sz="4000" dirty="0">
              <a:solidFill>
                <a:srgbClr val="7D41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320393"/>
            <a:ext cx="3208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9F00"/>
                </a:solidFill>
                <a:latin typeface="Rockwell" pitchFamily="18" charset="0"/>
              </a:rPr>
              <a:t>i</a:t>
            </a:r>
            <a:r>
              <a:rPr lang="pt-BR" sz="4800" dirty="0" smtClean="0">
                <a:solidFill>
                  <a:srgbClr val="FF9F00"/>
                </a:solidFill>
                <a:latin typeface="Rockwell" pitchFamily="18" charset="0"/>
              </a:rPr>
              <a:t>ntegração </a:t>
            </a:r>
            <a:endParaRPr lang="pt-BR" sz="4800" dirty="0">
              <a:solidFill>
                <a:srgbClr val="FF9F00"/>
              </a:solidFill>
              <a:latin typeface="Rockwell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1769441"/>
            <a:ext cx="32403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600" dirty="0">
                <a:solidFill>
                  <a:srgbClr val="7D4199"/>
                </a:solidFill>
                <a:latin typeface="Rockwell" pitchFamily="18" charset="0"/>
              </a:rPr>
              <a:t>com a total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3024535"/>
            <a:ext cx="33123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600" b="1">
                <a:latin typeface="Rockwell" pitchFamily="18" charset="0"/>
              </a:defRPr>
            </a:lvl1pPr>
          </a:lstStyle>
          <a:p>
            <a:r>
              <a:rPr lang="pt-BR" sz="3400" b="0" dirty="0">
                <a:solidFill>
                  <a:srgbClr val="7D4199"/>
                </a:solidFill>
              </a:rPr>
              <a:t>dos processos,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560" y="3552480"/>
            <a:ext cx="3405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400" b="1">
                <a:latin typeface="Rockwell" pitchFamily="18" charset="0"/>
              </a:defRPr>
            </a:lvl1pPr>
          </a:lstStyle>
          <a:p>
            <a:r>
              <a:rPr lang="pt-BR" sz="3000" b="0" dirty="0">
                <a:solidFill>
                  <a:srgbClr val="7D4199"/>
                </a:solidFill>
              </a:rPr>
              <a:t>ou apenas áreas </a:t>
            </a:r>
            <a:endParaRPr lang="en-US" sz="3000" b="0" dirty="0">
              <a:solidFill>
                <a:srgbClr val="7D41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3926666"/>
            <a:ext cx="336502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600" b="1">
                <a:latin typeface="Rockwell" pitchFamily="18" charset="0"/>
              </a:defRPr>
            </a:lvl1pPr>
          </a:lstStyle>
          <a:p>
            <a:r>
              <a:rPr lang="pt-BR" sz="4300" b="0" dirty="0">
                <a:solidFill>
                  <a:srgbClr val="A3FFF3"/>
                </a:solidFill>
              </a:rPr>
              <a:t>específicas,</a:t>
            </a:r>
            <a:endParaRPr lang="en-US" sz="4300" b="0" dirty="0">
              <a:solidFill>
                <a:srgbClr val="A3FFF3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1560" y="4608711"/>
            <a:ext cx="3518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000" b="1">
                <a:latin typeface="Rockwell" pitchFamily="18" charset="0"/>
              </a:defRPr>
            </a:lvl1pPr>
          </a:lstStyle>
          <a:p>
            <a:r>
              <a:rPr lang="pt-BR" sz="2700" b="0" dirty="0">
                <a:solidFill>
                  <a:srgbClr val="7D4199"/>
                </a:solidFill>
              </a:rPr>
              <a:t>de acordo com sua </a:t>
            </a:r>
            <a:endParaRPr lang="en-US" sz="2700" b="0" dirty="0">
              <a:solidFill>
                <a:srgbClr val="7D419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1560" y="4968751"/>
            <a:ext cx="33844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300" b="1">
                <a:latin typeface="Rockwell" pitchFamily="18" charset="0"/>
              </a:defRPr>
            </a:lvl1pPr>
          </a:lstStyle>
          <a:p>
            <a:r>
              <a:rPr lang="pt-BR" sz="3900" b="0" dirty="0" smtClean="0">
                <a:solidFill>
                  <a:srgbClr val="A3FFF3"/>
                </a:solidFill>
              </a:rPr>
              <a:t>necessidade.</a:t>
            </a:r>
            <a:endParaRPr lang="en-US" sz="3900" b="0" dirty="0">
              <a:solidFill>
                <a:srgbClr val="A3FFF3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50"/>
                            </p:stCondLst>
                            <p:childTnLst>
                              <p:par>
                                <p:cTn id="4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5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50"/>
                            </p:stCondLst>
                            <p:childTnLst>
                              <p:par>
                                <p:cTn id="58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85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350"/>
                            </p:stCondLst>
                            <p:childTnLst>
                              <p:par>
                                <p:cTn id="67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2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700"/>
                            </p:stCondLst>
                            <p:childTnLst>
                              <p:par>
                                <p:cTn id="76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6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100"/>
                            </p:stCondLst>
                            <p:childTnLst>
                              <p:par>
                                <p:cTn id="8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6" grpId="0"/>
      <p:bldP spid="29" grpId="0"/>
      <p:bldP spid="31" grpId="0"/>
      <p:bldP spid="9" grpId="0"/>
      <p:bldP spid="10" grpId="0"/>
      <p:bldP spid="11" grpId="0"/>
      <p:bldP spid="13" grpId="0"/>
      <p:bldP spid="14" grpId="0"/>
      <p:bldP spid="15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252519" cy="7029400"/>
          </a:xfrm>
          <a:prstGeom prst="rect">
            <a:avLst/>
          </a:prstGeom>
          <a:solidFill>
            <a:srgbClr val="7D4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86066" y="853092"/>
            <a:ext cx="2505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9F00"/>
                </a:solidFill>
                <a:latin typeface="Rockwell" pitchFamily="18" charset="0"/>
              </a:rPr>
              <a:t>Na </a:t>
            </a:r>
            <a:r>
              <a:rPr lang="pt-BR" sz="3200" dirty="0" err="1">
                <a:solidFill>
                  <a:srgbClr val="FF9F00"/>
                </a:solidFill>
                <a:latin typeface="Rockwell" pitchFamily="18" charset="0"/>
              </a:rPr>
              <a:t>boanova</a:t>
            </a:r>
            <a:r>
              <a:rPr lang="pt-BR" sz="3200" dirty="0">
                <a:solidFill>
                  <a:srgbClr val="FF9F00"/>
                </a:solidFill>
                <a:latin typeface="Rockwell" pitchFamily="18" charset="0"/>
              </a:rPr>
              <a:t>,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6066" y="1293362"/>
            <a:ext cx="24545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dirty="0">
                <a:solidFill>
                  <a:srgbClr val="FF9F00"/>
                </a:solidFill>
                <a:latin typeface="Rockwell" pitchFamily="18" charset="0"/>
              </a:rPr>
              <a:t>o seu projeto é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6066" y="1475966"/>
            <a:ext cx="244169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500" dirty="0">
                <a:solidFill>
                  <a:srgbClr val="A3FFF3"/>
                </a:solidFill>
                <a:latin typeface="Rockwell" pitchFamily="18" charset="0"/>
              </a:rPr>
              <a:t>único.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6066" y="2301474"/>
            <a:ext cx="23958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9F00"/>
                </a:solidFill>
                <a:latin typeface="Rockwell" pitchFamily="18" charset="0"/>
              </a:rPr>
              <a:t>Quebramos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986066" y="2639234"/>
            <a:ext cx="2394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00" dirty="0">
                <a:solidFill>
                  <a:srgbClr val="FF9F00"/>
                </a:solidFill>
                <a:latin typeface="Rockwell" pitchFamily="18" charset="0"/>
              </a:rPr>
              <a:t>a cabeça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6066" y="3165570"/>
            <a:ext cx="240322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900" dirty="0">
                <a:solidFill>
                  <a:srgbClr val="FF9F00"/>
                </a:solidFill>
                <a:latin typeface="Rockwell" pitchFamily="18" charset="0"/>
              </a:rPr>
              <a:t>para analisar</a:t>
            </a:r>
            <a:endParaRPr lang="en-US" sz="2900" dirty="0"/>
          </a:p>
        </p:txBody>
      </p:sp>
      <p:sp>
        <p:nvSpPr>
          <p:cNvPr id="17" name="TextBox 16"/>
          <p:cNvSpPr txBox="1"/>
          <p:nvPr/>
        </p:nvSpPr>
        <p:spPr>
          <a:xfrm>
            <a:off x="986066" y="3525610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9F00"/>
                </a:solidFill>
                <a:latin typeface="Rockwell" pitchFamily="18" charset="0"/>
              </a:rPr>
              <a:t>e escolher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986066" y="3935378"/>
            <a:ext cx="2390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00" dirty="0">
                <a:solidFill>
                  <a:srgbClr val="A3FFF3"/>
                </a:solidFill>
                <a:latin typeface="Rockwell" pitchFamily="18" charset="0"/>
              </a:rPr>
              <a:t>a melhor</a:t>
            </a:r>
            <a:endParaRPr lang="en-US" sz="4200" dirty="0">
              <a:solidFill>
                <a:srgbClr val="A3FFF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6066" y="4439434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9F00"/>
                </a:solidFill>
                <a:latin typeface="Rockwell" pitchFamily="18" charset="0"/>
              </a:rPr>
              <a:t>alternativa 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971600" y="4871482"/>
            <a:ext cx="244169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00" dirty="0">
                <a:solidFill>
                  <a:srgbClr val="FF9F00"/>
                </a:solidFill>
                <a:latin typeface="Rockwell" pitchFamily="18" charset="0"/>
              </a:rPr>
              <a:t>para o seu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6066" y="5231522"/>
            <a:ext cx="24160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dirty="0">
                <a:solidFill>
                  <a:srgbClr val="A3FFF3"/>
                </a:solidFill>
                <a:latin typeface="Rockwell" pitchFamily="18" charset="0"/>
              </a:rPr>
              <a:t>projeto.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836712"/>
            <a:ext cx="2736304" cy="534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7845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"/>
                            </p:stCondLst>
                            <p:childTnLst>
                              <p:par>
                                <p:cTn id="3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50"/>
                            </p:stCondLst>
                            <p:childTnLst>
                              <p:par>
                                <p:cTn id="4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50"/>
                            </p:stCondLst>
                            <p:childTnLst>
                              <p:par>
                                <p:cTn id="5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900"/>
                            </p:stCondLst>
                            <p:childTnLst>
                              <p:par>
                                <p:cTn id="60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252519" cy="7029400"/>
          </a:xfrm>
          <a:prstGeom prst="rect">
            <a:avLst/>
          </a:prstGeom>
          <a:solidFill>
            <a:srgbClr val="F89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848" y="764704"/>
            <a:ext cx="2473930" cy="3528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202" y="764704"/>
            <a:ext cx="2473930" cy="3528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58" y="3068960"/>
            <a:ext cx="7716374" cy="27282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15816" y="3134578"/>
            <a:ext cx="33216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smtClean="0">
                <a:solidFill>
                  <a:srgbClr val="7D4199"/>
                </a:solidFill>
                <a:latin typeface="Rockwell" pitchFamily="18" charset="0"/>
              </a:rPr>
              <a:t>Cases</a:t>
            </a:r>
            <a:endParaRPr lang="pt-BR" sz="8800" dirty="0">
              <a:solidFill>
                <a:srgbClr val="7D4199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62331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252519" cy="6858000"/>
          </a:xfrm>
          <a:prstGeom prst="rect">
            <a:avLst/>
          </a:prstGeom>
          <a:solidFill>
            <a:srgbClr val="00AA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119117"/>
            <a:ext cx="5642293" cy="4692678"/>
          </a:xfrm>
          <a:prstGeom prst="rect">
            <a:avLst/>
          </a:prstGeom>
        </p:spPr>
      </p:pic>
      <p:sp>
        <p:nvSpPr>
          <p:cNvPr id="9" name="Rectangle 8">
            <a:hlinkClick r:id="rId3" action="ppaction://hlinkpres?slideindex=1&amp;slidetitle="/>
          </p:cNvPr>
          <p:cNvSpPr/>
          <p:nvPr/>
        </p:nvSpPr>
        <p:spPr>
          <a:xfrm>
            <a:off x="3272836" y="1293342"/>
            <a:ext cx="5251410" cy="31683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3">
            <a:hlinkClick r:id="rId4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5"/>
          <a:srcRect r="21486"/>
          <a:stretch/>
        </p:blipFill>
        <p:spPr>
          <a:xfrm>
            <a:off x="3675131" y="1327400"/>
            <a:ext cx="4385157" cy="3141682"/>
          </a:xfrm>
          <a:prstGeom prst="rect">
            <a:avLst/>
          </a:prstGeom>
        </p:spPr>
      </p:pic>
      <p:sp>
        <p:nvSpPr>
          <p:cNvPr id="12" name="CaixaDeTexto 12"/>
          <p:cNvSpPr txBox="1"/>
          <p:nvPr/>
        </p:nvSpPr>
        <p:spPr>
          <a:xfrm>
            <a:off x="323528" y="1412776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3200">
                <a:solidFill>
                  <a:srgbClr val="7D4199"/>
                </a:solidFill>
                <a:latin typeface="Rockwell" pitchFamily="18" charset="0"/>
              </a:defRPr>
            </a:lvl1pPr>
          </a:lstStyle>
          <a:p>
            <a:r>
              <a:rPr lang="pt-BR" dirty="0" err="1"/>
              <a:t>Pix</a:t>
            </a:r>
            <a:r>
              <a:rPr lang="pt-BR" dirty="0"/>
              <a:t> Sadia</a:t>
            </a:r>
          </a:p>
          <a:p>
            <a:r>
              <a:rPr lang="pt-BR" dirty="0"/>
              <a:t>Incentivo</a:t>
            </a:r>
          </a:p>
          <a:p>
            <a:r>
              <a:rPr lang="pt-BR" dirty="0"/>
              <a:t>Sadia</a:t>
            </a:r>
          </a:p>
        </p:txBody>
      </p:sp>
    </p:spTree>
    <p:extLst>
      <p:ext uri="{BB962C8B-B14F-4D97-AF65-F5344CB8AC3E}">
        <p14:creationId xmlns:p14="http://schemas.microsoft.com/office/powerpoint/2010/main" val="908337109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"/>
                            </p:stCondLst>
                            <p:childTnLst>
                              <p:par>
                                <p:cTn id="22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252519" cy="6858000"/>
          </a:xfrm>
          <a:prstGeom prst="rect">
            <a:avLst/>
          </a:prstGeom>
          <a:solidFill>
            <a:srgbClr val="00AA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19117"/>
            <a:ext cx="5642293" cy="4692678"/>
          </a:xfrm>
          <a:prstGeom prst="rect">
            <a:avLst/>
          </a:prstGeom>
        </p:spPr>
      </p:pic>
      <p:pic>
        <p:nvPicPr>
          <p:cNvPr id="4" name="Picture 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176524"/>
            <a:ext cx="4752528" cy="1526916"/>
          </a:xfrm>
          <a:prstGeom prst="rect">
            <a:avLst/>
          </a:prstGeom>
        </p:spPr>
      </p:pic>
      <p:sp>
        <p:nvSpPr>
          <p:cNvPr id="11" name="CaixaDeTexto 12"/>
          <p:cNvSpPr txBox="1"/>
          <p:nvPr/>
        </p:nvSpPr>
        <p:spPr>
          <a:xfrm>
            <a:off x="6372200" y="141277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7D4199"/>
                </a:solidFill>
                <a:latin typeface="Rockwell" pitchFamily="18" charset="0"/>
              </a:rPr>
              <a:t>Sempre </a:t>
            </a:r>
          </a:p>
          <a:p>
            <a:r>
              <a:rPr lang="pt-BR" sz="3200" dirty="0" smtClean="0">
                <a:solidFill>
                  <a:srgbClr val="7D4199"/>
                </a:solidFill>
                <a:latin typeface="Rockwell" pitchFamily="18" charset="0"/>
              </a:rPr>
              <a:t>Juntos</a:t>
            </a:r>
          </a:p>
        </p:txBody>
      </p:sp>
    </p:spTree>
    <p:extLst>
      <p:ext uri="{BB962C8B-B14F-4D97-AF65-F5344CB8AC3E}">
        <p14:creationId xmlns:p14="http://schemas.microsoft.com/office/powerpoint/2010/main" val="1341761638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5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7574</TotalTime>
  <Words>128</Words>
  <Application>Microsoft Macintosh PowerPoint</Application>
  <PresentationFormat>On-screen Show (4:3)</PresentationFormat>
  <Paragraphs>59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andre.silva</dc:creator>
  <cp:lastModifiedBy>André Felippe</cp:lastModifiedBy>
  <cp:revision>497</cp:revision>
  <dcterms:created xsi:type="dcterms:W3CDTF">2011-12-08T16:51:41Z</dcterms:created>
  <dcterms:modified xsi:type="dcterms:W3CDTF">2016-06-04T05:29:13Z</dcterms:modified>
</cp:coreProperties>
</file>